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2" r:id="rId4"/>
    <p:sldId id="258" r:id="rId5"/>
    <p:sldId id="260" r:id="rId6"/>
    <p:sldId id="261" r:id="rId7"/>
    <p:sldId id="274" r:id="rId8"/>
    <p:sldId id="273" r:id="rId9"/>
    <p:sldId id="262" r:id="rId10"/>
    <p:sldId id="259" r:id="rId11"/>
    <p:sldId id="263" r:id="rId12"/>
    <p:sldId id="264" r:id="rId13"/>
    <p:sldId id="265" r:id="rId14"/>
    <p:sldId id="266" r:id="rId15"/>
    <p:sldId id="267" r:id="rId16"/>
    <p:sldId id="275" r:id="rId17"/>
    <p:sldId id="26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CE47B-9FB8-41F2-ABDC-648A62F5AB3B}" v="30" dt="2022-11-10T12:03:28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Lu" userId="954415b08fd63822" providerId="LiveId" clId="{E5DCE47B-9FB8-41F2-ABDC-648A62F5AB3B}"/>
    <pc:docChg chg="undo custSel addSld modSld sldOrd">
      <pc:chgData name="Patrick Lu" userId="954415b08fd63822" providerId="LiveId" clId="{E5DCE47B-9FB8-41F2-ABDC-648A62F5AB3B}" dt="2022-11-10T12:37:19.746" v="223" actId="404"/>
      <pc:docMkLst>
        <pc:docMk/>
      </pc:docMkLst>
      <pc:sldChg chg="modSp mod">
        <pc:chgData name="Patrick Lu" userId="954415b08fd63822" providerId="LiveId" clId="{E5DCE47B-9FB8-41F2-ABDC-648A62F5AB3B}" dt="2022-11-10T12:37:19.746" v="223" actId="404"/>
        <pc:sldMkLst>
          <pc:docMk/>
          <pc:sldMk cId="2999114814" sldId="256"/>
        </pc:sldMkLst>
        <pc:spChg chg="mod">
          <ac:chgData name="Patrick Lu" userId="954415b08fd63822" providerId="LiveId" clId="{E5DCE47B-9FB8-41F2-ABDC-648A62F5AB3B}" dt="2022-11-10T12:37:19.746" v="223" actId="404"/>
          <ac:spMkLst>
            <pc:docMk/>
            <pc:sldMk cId="2999114814" sldId="256"/>
            <ac:spMk id="2" creationId="{DC9486A7-2C55-888B-31FE-E7BBAFF4A26D}"/>
          </ac:spMkLst>
        </pc:spChg>
      </pc:sldChg>
      <pc:sldChg chg="modSp mod">
        <pc:chgData name="Patrick Lu" userId="954415b08fd63822" providerId="LiveId" clId="{E5DCE47B-9FB8-41F2-ABDC-648A62F5AB3B}" dt="2022-11-10T09:58:54.284" v="0" actId="20577"/>
        <pc:sldMkLst>
          <pc:docMk/>
          <pc:sldMk cId="236021279" sldId="257"/>
        </pc:sldMkLst>
        <pc:spChg chg="mod">
          <ac:chgData name="Patrick Lu" userId="954415b08fd63822" providerId="LiveId" clId="{E5DCE47B-9FB8-41F2-ABDC-648A62F5AB3B}" dt="2022-11-10T09:58:54.284" v="0" actId="20577"/>
          <ac:spMkLst>
            <pc:docMk/>
            <pc:sldMk cId="236021279" sldId="257"/>
            <ac:spMk id="3" creationId="{EFAEFF6C-CC50-D362-343F-5890C66E1DC0}"/>
          </ac:spMkLst>
        </pc:spChg>
      </pc:sldChg>
      <pc:sldChg chg="modSp mod">
        <pc:chgData name="Patrick Lu" userId="954415b08fd63822" providerId="LiveId" clId="{E5DCE47B-9FB8-41F2-ABDC-648A62F5AB3B}" dt="2022-11-10T12:17:35.516" v="74" actId="20577"/>
        <pc:sldMkLst>
          <pc:docMk/>
          <pc:sldMk cId="3727859512" sldId="268"/>
        </pc:sldMkLst>
        <pc:spChg chg="mod">
          <ac:chgData name="Patrick Lu" userId="954415b08fd63822" providerId="LiveId" clId="{E5DCE47B-9FB8-41F2-ABDC-648A62F5AB3B}" dt="2022-11-10T12:17:35.516" v="74" actId="20577"/>
          <ac:spMkLst>
            <pc:docMk/>
            <pc:sldMk cId="3727859512" sldId="268"/>
            <ac:spMk id="5" creationId="{FE8872B1-C13C-CE1D-BB3D-F1C34FB1A5F9}"/>
          </ac:spMkLst>
        </pc:spChg>
      </pc:sldChg>
      <pc:sldChg chg="modSp mod modAnim">
        <pc:chgData name="Patrick Lu" userId="954415b08fd63822" providerId="LiveId" clId="{E5DCE47B-9FB8-41F2-ABDC-648A62F5AB3B}" dt="2022-11-10T10:00:09.605" v="17"/>
        <pc:sldMkLst>
          <pc:docMk/>
          <pc:sldMk cId="284858395" sldId="272"/>
        </pc:sldMkLst>
        <pc:spChg chg="mod">
          <ac:chgData name="Patrick Lu" userId="954415b08fd63822" providerId="LiveId" clId="{E5DCE47B-9FB8-41F2-ABDC-648A62F5AB3B}" dt="2022-11-10T09:59:47.759" v="14" actId="20577"/>
          <ac:spMkLst>
            <pc:docMk/>
            <pc:sldMk cId="284858395" sldId="272"/>
            <ac:spMk id="12" creationId="{59F2B49B-8166-0666-C0F8-AEF163A1EE7B}"/>
          </ac:spMkLst>
        </pc:spChg>
      </pc:sldChg>
      <pc:sldChg chg="addSp delSp modSp new">
        <pc:chgData name="Patrick Lu" userId="954415b08fd63822" providerId="LiveId" clId="{E5DCE47B-9FB8-41F2-ABDC-648A62F5AB3B}" dt="2022-11-10T12:02:25.736" v="42" actId="1076"/>
        <pc:sldMkLst>
          <pc:docMk/>
          <pc:sldMk cId="3870994437" sldId="273"/>
        </pc:sldMkLst>
        <pc:picChg chg="add del mod">
          <ac:chgData name="Patrick Lu" userId="954415b08fd63822" providerId="LiveId" clId="{E5DCE47B-9FB8-41F2-ABDC-648A62F5AB3B}" dt="2022-11-10T12:00:37.673" v="26" actId="478"/>
          <ac:picMkLst>
            <pc:docMk/>
            <pc:sldMk cId="3870994437" sldId="273"/>
            <ac:picMk id="1026" creationId="{582F941D-67AE-B125-6474-48974E333EB8}"/>
          </ac:picMkLst>
        </pc:picChg>
        <pc:picChg chg="add mod">
          <ac:chgData name="Patrick Lu" userId="954415b08fd63822" providerId="LiveId" clId="{E5DCE47B-9FB8-41F2-ABDC-648A62F5AB3B}" dt="2022-11-10T12:02:21.784" v="40" actId="1076"/>
          <ac:picMkLst>
            <pc:docMk/>
            <pc:sldMk cId="3870994437" sldId="273"/>
            <ac:picMk id="1028" creationId="{8122DD1D-981F-B5A5-AF3B-690840C39CC2}"/>
          </ac:picMkLst>
        </pc:picChg>
        <pc:picChg chg="add mod">
          <ac:chgData name="Patrick Lu" userId="954415b08fd63822" providerId="LiveId" clId="{E5DCE47B-9FB8-41F2-ABDC-648A62F5AB3B}" dt="2022-11-10T12:02:25.736" v="42" actId="1076"/>
          <ac:picMkLst>
            <pc:docMk/>
            <pc:sldMk cId="3870994437" sldId="273"/>
            <ac:picMk id="1030" creationId="{BB8813AF-03CD-7F9A-F8ED-91CD60583876}"/>
          </ac:picMkLst>
        </pc:picChg>
      </pc:sldChg>
      <pc:sldChg chg="addSp modSp new ord">
        <pc:chgData name="Patrick Lu" userId="954415b08fd63822" providerId="LiveId" clId="{E5DCE47B-9FB8-41F2-ABDC-648A62F5AB3B}" dt="2022-11-10T12:03:28.862" v="48" actId="1076"/>
        <pc:sldMkLst>
          <pc:docMk/>
          <pc:sldMk cId="360292387" sldId="274"/>
        </pc:sldMkLst>
        <pc:picChg chg="add mod">
          <ac:chgData name="Patrick Lu" userId="954415b08fd63822" providerId="LiveId" clId="{E5DCE47B-9FB8-41F2-ABDC-648A62F5AB3B}" dt="2022-11-10T12:03:28.862" v="48" actId="1076"/>
          <ac:picMkLst>
            <pc:docMk/>
            <pc:sldMk cId="360292387" sldId="274"/>
            <ac:picMk id="2050" creationId="{5D3D60CF-459A-A8FE-6693-FC3FC9D3563E}"/>
          </ac:picMkLst>
        </pc:picChg>
      </pc:sldChg>
      <pc:sldChg chg="modSp new mod">
        <pc:chgData name="Patrick Lu" userId="954415b08fd63822" providerId="LiveId" clId="{E5DCE47B-9FB8-41F2-ABDC-648A62F5AB3B}" dt="2022-11-10T12:32:19.112" v="161" actId="3626"/>
        <pc:sldMkLst>
          <pc:docMk/>
          <pc:sldMk cId="475720306" sldId="275"/>
        </pc:sldMkLst>
        <pc:spChg chg="mod">
          <ac:chgData name="Patrick Lu" userId="954415b08fd63822" providerId="LiveId" clId="{E5DCE47B-9FB8-41F2-ABDC-648A62F5AB3B}" dt="2022-11-10T12:30:24.224" v="92" actId="2711"/>
          <ac:spMkLst>
            <pc:docMk/>
            <pc:sldMk cId="475720306" sldId="275"/>
            <ac:spMk id="2" creationId="{40594A18-D4CA-F91A-B1E9-1A242BEB18E9}"/>
          </ac:spMkLst>
        </pc:spChg>
        <pc:spChg chg="mod">
          <ac:chgData name="Patrick Lu" userId="954415b08fd63822" providerId="LiveId" clId="{E5DCE47B-9FB8-41F2-ABDC-648A62F5AB3B}" dt="2022-11-10T12:32:19.112" v="161" actId="3626"/>
          <ac:spMkLst>
            <pc:docMk/>
            <pc:sldMk cId="475720306" sldId="275"/>
            <ac:spMk id="3" creationId="{10315E99-D76E-BA81-41EA-557EB4BE2270}"/>
          </ac:spMkLst>
        </pc:spChg>
      </pc:sldChg>
    </pc:docChg>
  </pc:docChgLst>
  <pc:docChgLst>
    <pc:chgData name="Patrick Lu" userId="954415b08fd63822" providerId="LiveId" clId="{211405A5-856A-41B4-84D2-19C18B4A18A5}"/>
    <pc:docChg chg="undo custSel addSld delSld modSld sldOrd">
      <pc:chgData name="Patrick Lu" userId="954415b08fd63822" providerId="LiveId" clId="{211405A5-856A-41B4-84D2-19C18B4A18A5}" dt="2022-09-29T04:00:56.348" v="1007" actId="255"/>
      <pc:docMkLst>
        <pc:docMk/>
      </pc:docMkLst>
      <pc:sldChg chg="addSp delSp modSp mod">
        <pc:chgData name="Patrick Lu" userId="954415b08fd63822" providerId="LiveId" clId="{211405A5-856A-41B4-84D2-19C18B4A18A5}" dt="2022-09-29T03:40:11.416" v="496"/>
        <pc:sldMkLst>
          <pc:docMk/>
          <pc:sldMk cId="236021279" sldId="257"/>
        </pc:sldMkLst>
        <pc:spChg chg="mod">
          <ac:chgData name="Patrick Lu" userId="954415b08fd63822" providerId="LiveId" clId="{211405A5-856A-41B4-84D2-19C18B4A18A5}" dt="2022-09-29T03:40:11.416" v="496"/>
          <ac:spMkLst>
            <pc:docMk/>
            <pc:sldMk cId="236021279" sldId="257"/>
            <ac:spMk id="2" creationId="{6C9348E9-28A5-DC5A-B3F7-FD154FB16E1A}"/>
          </ac:spMkLst>
        </pc:spChg>
        <pc:spChg chg="mod">
          <ac:chgData name="Patrick Lu" userId="954415b08fd63822" providerId="LiveId" clId="{211405A5-856A-41B4-84D2-19C18B4A18A5}" dt="2022-09-29T03:40:11.416" v="496"/>
          <ac:spMkLst>
            <pc:docMk/>
            <pc:sldMk cId="236021279" sldId="257"/>
            <ac:spMk id="3" creationId="{EFAEFF6C-CC50-D362-343F-5890C66E1DC0}"/>
          </ac:spMkLst>
        </pc:spChg>
        <pc:spChg chg="add del mod">
          <ac:chgData name="Patrick Lu" userId="954415b08fd63822" providerId="LiveId" clId="{211405A5-856A-41B4-84D2-19C18B4A18A5}" dt="2022-09-29T03:40:11.416" v="496"/>
          <ac:spMkLst>
            <pc:docMk/>
            <pc:sldMk cId="236021279" sldId="257"/>
            <ac:spMk id="4" creationId="{815C28DF-DBEA-E098-F51B-672DB79F62AA}"/>
          </ac:spMkLst>
        </pc:spChg>
        <pc:spChg chg="add del mod">
          <ac:chgData name="Patrick Lu" userId="954415b08fd63822" providerId="LiveId" clId="{211405A5-856A-41B4-84D2-19C18B4A18A5}" dt="2022-09-29T03:40:11.416" v="496"/>
          <ac:spMkLst>
            <pc:docMk/>
            <pc:sldMk cId="236021279" sldId="257"/>
            <ac:spMk id="5" creationId="{5C43A3E0-13A9-6623-F7E3-12EBC43F8371}"/>
          </ac:spMkLst>
        </pc:spChg>
      </pc:sldChg>
      <pc:sldChg chg="modSp mod">
        <pc:chgData name="Patrick Lu" userId="954415b08fd63822" providerId="LiveId" clId="{211405A5-856A-41B4-84D2-19C18B4A18A5}" dt="2022-09-29T03:24:07.404" v="198" actId="255"/>
        <pc:sldMkLst>
          <pc:docMk/>
          <pc:sldMk cId="2783136633" sldId="261"/>
        </pc:sldMkLst>
        <pc:spChg chg="mod">
          <ac:chgData name="Patrick Lu" userId="954415b08fd63822" providerId="LiveId" clId="{211405A5-856A-41B4-84D2-19C18B4A18A5}" dt="2022-09-29T03:24:07.404" v="198" actId="255"/>
          <ac:spMkLst>
            <pc:docMk/>
            <pc:sldMk cId="2783136633" sldId="261"/>
            <ac:spMk id="4" creationId="{7D1CBE94-1713-056A-BA31-00154CA1A9DA}"/>
          </ac:spMkLst>
        </pc:spChg>
      </pc:sldChg>
      <pc:sldChg chg="addSp modSp mod">
        <pc:chgData name="Patrick Lu" userId="954415b08fd63822" providerId="LiveId" clId="{211405A5-856A-41B4-84D2-19C18B4A18A5}" dt="2022-09-29T03:30:30.601" v="276" actId="20577"/>
        <pc:sldMkLst>
          <pc:docMk/>
          <pc:sldMk cId="811162147" sldId="264"/>
        </pc:sldMkLst>
        <pc:spChg chg="mod">
          <ac:chgData name="Patrick Lu" userId="954415b08fd63822" providerId="LiveId" clId="{211405A5-856A-41B4-84D2-19C18B4A18A5}" dt="2022-09-29T03:30:30.601" v="276" actId="20577"/>
          <ac:spMkLst>
            <pc:docMk/>
            <pc:sldMk cId="811162147" sldId="264"/>
            <ac:spMk id="5" creationId="{0F2B8AEE-F97D-5598-9547-2B8EED59079B}"/>
          </ac:spMkLst>
        </pc:spChg>
        <pc:picChg chg="add mod">
          <ac:chgData name="Patrick Lu" userId="954415b08fd63822" providerId="LiveId" clId="{211405A5-856A-41B4-84D2-19C18B4A18A5}" dt="2022-09-29T03:23:11.274" v="160" actId="1076"/>
          <ac:picMkLst>
            <pc:docMk/>
            <pc:sldMk cId="811162147" sldId="264"/>
            <ac:picMk id="1026" creationId="{64DC55F8-DFB9-D161-7F00-74DB9C7C171E}"/>
          </ac:picMkLst>
        </pc:picChg>
      </pc:sldChg>
      <pc:sldChg chg="addSp delSp modSp new mod">
        <pc:chgData name="Patrick Lu" userId="954415b08fd63822" providerId="LiveId" clId="{211405A5-856A-41B4-84D2-19C18B4A18A5}" dt="2022-09-29T03:32:02.364" v="287" actId="1076"/>
        <pc:sldMkLst>
          <pc:docMk/>
          <pc:sldMk cId="928830838" sldId="265"/>
        </pc:sldMkLst>
        <pc:spChg chg="mod">
          <ac:chgData name="Patrick Lu" userId="954415b08fd63822" providerId="LiveId" clId="{211405A5-856A-41B4-84D2-19C18B4A18A5}" dt="2022-09-29T03:23:49.081" v="196" actId="255"/>
          <ac:spMkLst>
            <pc:docMk/>
            <pc:sldMk cId="928830838" sldId="265"/>
            <ac:spMk id="2" creationId="{F3BEF902-3A9F-53D4-CD99-7A6CE51EC7AF}"/>
          </ac:spMkLst>
        </pc:spChg>
        <pc:picChg chg="add del mod">
          <ac:chgData name="Patrick Lu" userId="954415b08fd63822" providerId="LiveId" clId="{211405A5-856A-41B4-84D2-19C18B4A18A5}" dt="2022-09-29T03:31:54.376" v="284" actId="478"/>
          <ac:picMkLst>
            <pc:docMk/>
            <pc:sldMk cId="928830838" sldId="265"/>
            <ac:picMk id="1026" creationId="{432D4EED-AD46-7273-4CCB-5A55A78191DE}"/>
          </ac:picMkLst>
        </pc:picChg>
        <pc:picChg chg="add mod">
          <ac:chgData name="Patrick Lu" userId="954415b08fd63822" providerId="LiveId" clId="{211405A5-856A-41B4-84D2-19C18B4A18A5}" dt="2022-09-29T03:32:02.364" v="287" actId="1076"/>
          <ac:picMkLst>
            <pc:docMk/>
            <pc:sldMk cId="928830838" sldId="265"/>
            <ac:picMk id="2050" creationId="{8CE535B0-BB7A-5ADD-E45E-7E23B9ACF7B9}"/>
          </ac:picMkLst>
        </pc:picChg>
      </pc:sldChg>
      <pc:sldChg chg="addSp modSp new mod">
        <pc:chgData name="Patrick Lu" userId="954415b08fd63822" providerId="LiveId" clId="{211405A5-856A-41B4-84D2-19C18B4A18A5}" dt="2022-09-29T03:32:40.111" v="297" actId="1076"/>
        <pc:sldMkLst>
          <pc:docMk/>
          <pc:sldMk cId="1926567268" sldId="266"/>
        </pc:sldMkLst>
        <pc:spChg chg="mod">
          <ac:chgData name="Patrick Lu" userId="954415b08fd63822" providerId="LiveId" clId="{211405A5-856A-41B4-84D2-19C18B4A18A5}" dt="2022-09-29T03:32:09.994" v="288"/>
          <ac:spMkLst>
            <pc:docMk/>
            <pc:sldMk cId="1926567268" sldId="266"/>
            <ac:spMk id="2" creationId="{500A14B7-7729-38BB-9A9E-BF311DCC493C}"/>
          </ac:spMkLst>
        </pc:spChg>
        <pc:picChg chg="add mod">
          <ac:chgData name="Patrick Lu" userId="954415b08fd63822" providerId="LiveId" clId="{211405A5-856A-41B4-84D2-19C18B4A18A5}" dt="2022-09-29T03:32:40.111" v="297" actId="1076"/>
          <ac:picMkLst>
            <pc:docMk/>
            <pc:sldMk cId="1926567268" sldId="266"/>
            <ac:picMk id="2050" creationId="{B65D6DA9-A02A-CFCD-F75F-7564409162E0}"/>
          </ac:picMkLst>
        </pc:picChg>
      </pc:sldChg>
      <pc:sldChg chg="addSp delSp modSp new mod">
        <pc:chgData name="Patrick Lu" userId="954415b08fd63822" providerId="LiveId" clId="{211405A5-856A-41B4-84D2-19C18B4A18A5}" dt="2022-09-29T03:36:28.426" v="493" actId="20577"/>
        <pc:sldMkLst>
          <pc:docMk/>
          <pc:sldMk cId="2922115303" sldId="267"/>
        </pc:sldMkLst>
        <pc:spChg chg="mod">
          <ac:chgData name="Patrick Lu" userId="954415b08fd63822" providerId="LiveId" clId="{211405A5-856A-41B4-84D2-19C18B4A18A5}" dt="2022-09-29T03:33:36.510" v="299"/>
          <ac:spMkLst>
            <pc:docMk/>
            <pc:sldMk cId="2922115303" sldId="267"/>
            <ac:spMk id="2" creationId="{3F02E5C4-049C-E115-D471-89C996B41EE1}"/>
          </ac:spMkLst>
        </pc:spChg>
        <pc:spChg chg="del">
          <ac:chgData name="Patrick Lu" userId="954415b08fd63822" providerId="LiveId" clId="{211405A5-856A-41B4-84D2-19C18B4A18A5}" dt="2022-09-29T03:33:45.401" v="300"/>
          <ac:spMkLst>
            <pc:docMk/>
            <pc:sldMk cId="2922115303" sldId="267"/>
            <ac:spMk id="3" creationId="{1469DABF-6D10-2ED9-AB72-FA24EC7CA886}"/>
          </ac:spMkLst>
        </pc:spChg>
        <pc:spChg chg="add mod">
          <ac:chgData name="Patrick Lu" userId="954415b08fd63822" providerId="LiveId" clId="{211405A5-856A-41B4-84D2-19C18B4A18A5}" dt="2022-09-29T03:36:28.426" v="493" actId="20577"/>
          <ac:spMkLst>
            <pc:docMk/>
            <pc:sldMk cId="2922115303" sldId="267"/>
            <ac:spMk id="4" creationId="{A085F1EC-BD96-C950-9E08-4E182946D22E}"/>
          </ac:spMkLst>
        </pc:spChg>
      </pc:sldChg>
      <pc:sldChg chg="addSp delSp modSp new mod">
        <pc:chgData name="Patrick Lu" userId="954415b08fd63822" providerId="LiveId" clId="{211405A5-856A-41B4-84D2-19C18B4A18A5}" dt="2022-09-29T03:43:45.885" v="543" actId="20577"/>
        <pc:sldMkLst>
          <pc:docMk/>
          <pc:sldMk cId="3727859512" sldId="268"/>
        </pc:sldMkLst>
        <pc:spChg chg="del">
          <ac:chgData name="Patrick Lu" userId="954415b08fd63822" providerId="LiveId" clId="{211405A5-856A-41B4-84D2-19C18B4A18A5}" dt="2022-09-29T03:43:07.418" v="499" actId="478"/>
          <ac:spMkLst>
            <pc:docMk/>
            <pc:sldMk cId="3727859512" sldId="268"/>
            <ac:spMk id="2" creationId="{CDCED4FF-A40B-BA42-6406-486B6F75EB94}"/>
          </ac:spMkLst>
        </pc:spChg>
        <pc:spChg chg="del">
          <ac:chgData name="Patrick Lu" userId="954415b08fd63822" providerId="LiveId" clId="{211405A5-856A-41B4-84D2-19C18B4A18A5}" dt="2022-09-29T03:43:09.729" v="500" actId="478"/>
          <ac:spMkLst>
            <pc:docMk/>
            <pc:sldMk cId="3727859512" sldId="268"/>
            <ac:spMk id="3" creationId="{1F92F441-318F-618F-B242-A94EFD905C5D}"/>
          </ac:spMkLst>
        </pc:spChg>
        <pc:spChg chg="add mod">
          <ac:chgData name="Patrick Lu" userId="954415b08fd63822" providerId="LiveId" clId="{211405A5-856A-41B4-84D2-19C18B4A18A5}" dt="2022-09-29T03:43:30.254" v="527" actId="20577"/>
          <ac:spMkLst>
            <pc:docMk/>
            <pc:sldMk cId="3727859512" sldId="268"/>
            <ac:spMk id="4" creationId="{10CECA90-F24A-D84A-6D0A-23D4EE2CF850}"/>
          </ac:spMkLst>
        </pc:spChg>
        <pc:spChg chg="add mod">
          <ac:chgData name="Patrick Lu" userId="954415b08fd63822" providerId="LiveId" clId="{211405A5-856A-41B4-84D2-19C18B4A18A5}" dt="2022-09-29T03:43:45.885" v="543" actId="20577"/>
          <ac:spMkLst>
            <pc:docMk/>
            <pc:sldMk cId="3727859512" sldId="268"/>
            <ac:spMk id="5" creationId="{FE8872B1-C13C-CE1D-BB3D-F1C34FB1A5F9}"/>
          </ac:spMkLst>
        </pc:spChg>
      </pc:sldChg>
      <pc:sldChg chg="new del">
        <pc:chgData name="Patrick Lu" userId="954415b08fd63822" providerId="LiveId" clId="{211405A5-856A-41B4-84D2-19C18B4A18A5}" dt="2022-09-29T03:44:22.272" v="547" actId="47"/>
        <pc:sldMkLst>
          <pc:docMk/>
          <pc:sldMk cId="1558980833" sldId="269"/>
        </pc:sldMkLst>
      </pc:sldChg>
      <pc:sldChg chg="add del ord">
        <pc:chgData name="Patrick Lu" userId="954415b08fd63822" providerId="LiveId" clId="{211405A5-856A-41B4-84D2-19C18B4A18A5}" dt="2022-09-29T03:46:21.665" v="621" actId="2696"/>
        <pc:sldMkLst>
          <pc:docMk/>
          <pc:sldMk cId="3878632369" sldId="270"/>
        </pc:sldMkLst>
      </pc:sldChg>
      <pc:sldChg chg="modSp add mod ord">
        <pc:chgData name="Patrick Lu" userId="954415b08fd63822" providerId="LiveId" clId="{211405A5-856A-41B4-84D2-19C18B4A18A5}" dt="2022-09-29T03:51:27.766" v="872" actId="20577"/>
        <pc:sldMkLst>
          <pc:docMk/>
          <pc:sldMk cId="1655082921" sldId="271"/>
        </pc:sldMkLst>
        <pc:spChg chg="mod">
          <ac:chgData name="Patrick Lu" userId="954415b08fd63822" providerId="LiveId" clId="{211405A5-856A-41B4-84D2-19C18B4A18A5}" dt="2022-09-29T03:45:40.518" v="597" actId="20577"/>
          <ac:spMkLst>
            <pc:docMk/>
            <pc:sldMk cId="1655082921" sldId="271"/>
            <ac:spMk id="2" creationId="{3F02E5C4-049C-E115-D471-89C996B41EE1}"/>
          </ac:spMkLst>
        </pc:spChg>
        <pc:spChg chg="mod">
          <ac:chgData name="Patrick Lu" userId="954415b08fd63822" providerId="LiveId" clId="{211405A5-856A-41B4-84D2-19C18B4A18A5}" dt="2022-09-29T03:51:27.766" v="872" actId="20577"/>
          <ac:spMkLst>
            <pc:docMk/>
            <pc:sldMk cId="1655082921" sldId="271"/>
            <ac:spMk id="4" creationId="{A085F1EC-BD96-C950-9E08-4E182946D22E}"/>
          </ac:spMkLst>
        </pc:spChg>
      </pc:sldChg>
      <pc:sldChg chg="addSp delSp modSp add mod modClrScheme delAnim modAnim chgLayout">
        <pc:chgData name="Patrick Lu" userId="954415b08fd63822" providerId="LiveId" clId="{211405A5-856A-41B4-84D2-19C18B4A18A5}" dt="2022-09-29T04:00:56.348" v="1007" actId="255"/>
        <pc:sldMkLst>
          <pc:docMk/>
          <pc:sldMk cId="284858395" sldId="272"/>
        </pc:sldMkLst>
        <pc:spChg chg="add del mod ord">
          <ac:chgData name="Patrick Lu" userId="954415b08fd63822" providerId="LiveId" clId="{211405A5-856A-41B4-84D2-19C18B4A18A5}" dt="2022-09-29T03:59:34.784" v="977" actId="478"/>
          <ac:spMkLst>
            <pc:docMk/>
            <pc:sldMk cId="284858395" sldId="272"/>
            <ac:spMk id="2" creationId="{F428C6AE-A38C-EA3D-90A7-F48D4376FE9D}"/>
          </ac:spMkLst>
        </pc:spChg>
        <pc:spChg chg="add del mod ord">
          <ac:chgData name="Patrick Lu" userId="954415b08fd63822" providerId="LiveId" clId="{211405A5-856A-41B4-84D2-19C18B4A18A5}" dt="2022-09-29T03:52:51.049" v="880" actId="478"/>
          <ac:spMkLst>
            <pc:docMk/>
            <pc:sldMk cId="284858395" sldId="272"/>
            <ac:spMk id="3" creationId="{7FAB6B71-E409-13F2-CE06-35F275436BB7}"/>
          </ac:spMkLst>
        </pc:spChg>
        <pc:spChg chg="add del mod ord">
          <ac:chgData name="Patrick Lu" userId="954415b08fd63822" providerId="LiveId" clId="{211405A5-856A-41B4-84D2-19C18B4A18A5}" dt="2022-09-29T03:59:50.334" v="982" actId="700"/>
          <ac:spMkLst>
            <pc:docMk/>
            <pc:sldMk cId="284858395" sldId="272"/>
            <ac:spMk id="4" creationId="{23411637-B8FB-D30C-30C4-D3F90436B7C1}"/>
          </ac:spMkLst>
        </pc:spChg>
        <pc:spChg chg="del mod ord">
          <ac:chgData name="Patrick Lu" userId="954415b08fd63822" providerId="LiveId" clId="{211405A5-856A-41B4-84D2-19C18B4A18A5}" dt="2022-09-29T03:52:25.968" v="876" actId="700"/>
          <ac:spMkLst>
            <pc:docMk/>
            <pc:sldMk cId="284858395" sldId="272"/>
            <ac:spMk id="4" creationId="{7D1CBE94-1713-056A-BA31-00154CA1A9DA}"/>
          </ac:spMkLst>
        </pc:spChg>
        <pc:spChg chg="del mod ord">
          <ac:chgData name="Patrick Lu" userId="954415b08fd63822" providerId="LiveId" clId="{211405A5-856A-41B4-84D2-19C18B4A18A5}" dt="2022-09-29T03:52:25.968" v="876" actId="700"/>
          <ac:spMkLst>
            <pc:docMk/>
            <pc:sldMk cId="284858395" sldId="272"/>
            <ac:spMk id="5" creationId="{0F2B8AEE-F97D-5598-9547-2B8EED59079B}"/>
          </ac:spMkLst>
        </pc:spChg>
        <pc:spChg chg="add del mod">
          <ac:chgData name="Patrick Lu" userId="954415b08fd63822" providerId="LiveId" clId="{211405A5-856A-41B4-84D2-19C18B4A18A5}" dt="2022-09-29T03:59:41.354" v="979"/>
          <ac:spMkLst>
            <pc:docMk/>
            <pc:sldMk cId="284858395" sldId="272"/>
            <ac:spMk id="5" creationId="{5AAA3119-314A-A4FE-562D-F49E0941D0D1}"/>
          </ac:spMkLst>
        </pc:spChg>
        <pc:spChg chg="add del mod">
          <ac:chgData name="Patrick Lu" userId="954415b08fd63822" providerId="LiveId" clId="{211405A5-856A-41B4-84D2-19C18B4A18A5}" dt="2022-09-29T03:59:43.832" v="981"/>
          <ac:spMkLst>
            <pc:docMk/>
            <pc:sldMk cId="284858395" sldId="272"/>
            <ac:spMk id="6" creationId="{1609741D-393F-C064-6B21-EA8BF695D999}"/>
          </ac:spMkLst>
        </pc:spChg>
        <pc:spChg chg="add del mod">
          <ac:chgData name="Patrick Lu" userId="954415b08fd63822" providerId="LiveId" clId="{211405A5-856A-41B4-84D2-19C18B4A18A5}" dt="2022-09-29T03:55:46.006" v="917"/>
          <ac:spMkLst>
            <pc:docMk/>
            <pc:sldMk cId="284858395" sldId="272"/>
            <ac:spMk id="6" creationId="{34129AA3-372E-D346-B037-F2029A43F3F2}"/>
          </ac:spMkLst>
        </pc:spChg>
        <pc:spChg chg="add del mod">
          <ac:chgData name="Patrick Lu" userId="954415b08fd63822" providerId="LiveId" clId="{211405A5-856A-41B4-84D2-19C18B4A18A5}" dt="2022-09-29T03:58:58.693" v="972" actId="478"/>
          <ac:spMkLst>
            <pc:docMk/>
            <pc:sldMk cId="284858395" sldId="272"/>
            <ac:spMk id="7" creationId="{058C04A2-0E21-2A9D-35E4-55D11EE50228}"/>
          </ac:spMkLst>
        </pc:spChg>
        <pc:spChg chg="add del mod ord">
          <ac:chgData name="Patrick Lu" userId="954415b08fd63822" providerId="LiveId" clId="{211405A5-856A-41B4-84D2-19C18B4A18A5}" dt="2022-09-29T03:59:54.438" v="983" actId="700"/>
          <ac:spMkLst>
            <pc:docMk/>
            <pc:sldMk cId="284858395" sldId="272"/>
            <ac:spMk id="8" creationId="{751CA51D-F7DC-F1D4-1FFF-F173164E5830}"/>
          </ac:spMkLst>
        </pc:spChg>
        <pc:spChg chg="add del mod ord">
          <ac:chgData name="Patrick Lu" userId="954415b08fd63822" providerId="LiveId" clId="{211405A5-856A-41B4-84D2-19C18B4A18A5}" dt="2022-09-29T03:59:54.438" v="983" actId="700"/>
          <ac:spMkLst>
            <pc:docMk/>
            <pc:sldMk cId="284858395" sldId="272"/>
            <ac:spMk id="9" creationId="{E5F5D424-84F3-E51E-4530-26AA960A6C71}"/>
          </ac:spMkLst>
        </pc:spChg>
        <pc:spChg chg="add del mod ord">
          <ac:chgData name="Patrick Lu" userId="954415b08fd63822" providerId="LiveId" clId="{211405A5-856A-41B4-84D2-19C18B4A18A5}" dt="2022-09-29T04:00:42.390" v="1004" actId="478"/>
          <ac:spMkLst>
            <pc:docMk/>
            <pc:sldMk cId="284858395" sldId="272"/>
            <ac:spMk id="10" creationId="{700ED3E9-3760-0672-6B81-14431C40A0DF}"/>
          </ac:spMkLst>
        </pc:spChg>
        <pc:spChg chg="add del mod ord">
          <ac:chgData name="Patrick Lu" userId="954415b08fd63822" providerId="LiveId" clId="{211405A5-856A-41B4-84D2-19C18B4A18A5}" dt="2022-09-29T03:59:56.315" v="984"/>
          <ac:spMkLst>
            <pc:docMk/>
            <pc:sldMk cId="284858395" sldId="272"/>
            <ac:spMk id="11" creationId="{48819615-DBFB-A8F5-E212-BBDAEA69C750}"/>
          </ac:spMkLst>
        </pc:spChg>
        <pc:spChg chg="add mod">
          <ac:chgData name="Patrick Lu" userId="954415b08fd63822" providerId="LiveId" clId="{211405A5-856A-41B4-84D2-19C18B4A18A5}" dt="2022-09-29T04:00:56.348" v="1007" actId="255"/>
          <ac:spMkLst>
            <pc:docMk/>
            <pc:sldMk cId="284858395" sldId="272"/>
            <ac:spMk id="12" creationId="{59F2B49B-8166-0666-C0F8-AEF163A1EE7B}"/>
          </ac:spMkLst>
        </pc:spChg>
        <pc:spChg chg="add del mod">
          <ac:chgData name="Patrick Lu" userId="954415b08fd63822" providerId="LiveId" clId="{211405A5-856A-41B4-84D2-19C18B4A18A5}" dt="2022-09-29T04:00:06.694" v="989"/>
          <ac:spMkLst>
            <pc:docMk/>
            <pc:sldMk cId="284858395" sldId="272"/>
            <ac:spMk id="13" creationId="{39084EFC-6FA8-4F6A-D41F-1910B862C5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865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82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96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20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177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68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9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47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25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92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36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B45B5A-7F8C-4C27-A7AD-32BD33AEB246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8123F9CD-43F5-44AE-9248-39FAE088D4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533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omverbeure.github.io/video_timings_calculato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486A7-2C55-888B-31FE-E7BBAFF4A2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11/11</a:t>
            </a:r>
            <a:r>
              <a:rPr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第九次社課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CA6632-FE2A-BA72-AD8D-1DF363921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呂順量</a:t>
            </a:r>
          </a:p>
        </p:txBody>
      </p:sp>
    </p:spTree>
    <p:extLst>
      <p:ext uri="{BB962C8B-B14F-4D97-AF65-F5344CB8AC3E}">
        <p14:creationId xmlns:p14="http://schemas.microsoft.com/office/powerpoint/2010/main" val="299911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1CBE94-1713-056A-BA31-00154CA1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晶片組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2B8AEE-F97D-5598-9547-2B8EED59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主機板大小區分：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E-ATX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ATX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m-ATX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mini-ITX</a:t>
            </a: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X(x99)&gt;Z(x90)&gt;H(x70)&gt;B(x60)&gt;H(x10)</a:t>
            </a: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AMD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X&gt;B&gt;A</a:t>
            </a:r>
          </a:p>
        </p:txBody>
      </p:sp>
    </p:spTree>
    <p:extLst>
      <p:ext uri="{BB962C8B-B14F-4D97-AF65-F5344CB8AC3E}">
        <p14:creationId xmlns:p14="http://schemas.microsoft.com/office/powerpoint/2010/main" val="394188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1CBE94-1713-056A-BA31-00154CA1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音效晶片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05C9E06-CF63-48F2-D120-6C4AA024D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692" y="1828800"/>
            <a:ext cx="62654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1CBE94-1713-056A-BA31-00154CA1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音效晶片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2B8AEE-F97D-5598-9547-2B8EED59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DAC-Digital to Analog Converter</a:t>
            </a: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ADC-Analog to Digital Converter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音效格式：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PCM,DSD</a:t>
            </a: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CD-DA/MP3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16bit/44.1k</a:t>
            </a: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Hi-Res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：高於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規格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ex.24bit/48k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聲道：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7.1.2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C55F8-DFB9-D161-7F00-74DB9C7C1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14" y="3262191"/>
            <a:ext cx="5197360" cy="29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16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BEF902-3A9F-53D4-CD99-7A6CE51E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音效晶片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奇怪補充</a:t>
            </a:r>
            <a:endParaRPr lang="zh-TW" altLang="en-US" sz="1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936897-947D-4826-A39E-D7CFA1955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E535B0-BB7A-5ADD-E45E-7E23B9AC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231" y="1828800"/>
            <a:ext cx="8000641" cy="44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A14B7-7729-38BB-9A9E-BF311DCC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音效晶片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奇怪補充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E34932-D07E-760D-9BE7-6C9328DD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5D6DA9-A02A-CFCD-F75F-75644091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80" y="1885882"/>
            <a:ext cx="5542744" cy="4431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656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2E5C4-049C-E115-D471-89C996B4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音效晶片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奇怪補充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A085F1EC-BD96-C950-9E08-4E182946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828800"/>
            <a:ext cx="8594725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無損音檔：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FLAC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ALAC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WAV…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有損音檔：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MP3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AAC…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位元率：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AAC-256Kbps &gt; MP3-320Kbps</a:t>
            </a:r>
          </a:p>
          <a:p>
            <a:pPr marL="0" indent="0">
              <a:buNone/>
            </a:pP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211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94A18-D4CA-F91A-B1E9-1A242BEB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周邊補充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315E99-D76E-BA81-41EA-557EB4BE2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HDMI</a:t>
            </a: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Display Port</a:t>
            </a: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Thunderbolt</a:t>
            </a:r>
          </a:p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PCIe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solidFill>
                  <a:srgbClr val="9F9F0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Timings Calculator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572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0CECA90-F24A-D84A-6D0A-23D4EE2CF850}"/>
              </a:ext>
            </a:extLst>
          </p:cNvPr>
          <p:cNvSpPr txBox="1">
            <a:spLocks/>
          </p:cNvSpPr>
          <p:nvPr/>
        </p:nvSpPr>
        <p:spPr>
          <a:xfrm>
            <a:off x="1261872" y="758952"/>
            <a:ext cx="9418320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下集待續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8872B1-C13C-CE1D-BB3D-F1C34FB1A5F9}"/>
              </a:ext>
            </a:extLst>
          </p:cNvPr>
          <p:cNvSpPr txBox="1">
            <a:spLocks/>
          </p:cNvSpPr>
          <p:nvPr/>
        </p:nvSpPr>
        <p:spPr>
          <a:xfrm>
            <a:off x="1261872" y="4800600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CPU?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空拍機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7859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2E5C4-049C-E115-D471-89C996B4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Extra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PlayStation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的誕生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A085F1EC-BD96-C950-9E08-4E182946D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828800"/>
            <a:ext cx="8594725" cy="435133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1994/12/3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於日本發售，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2006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停產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億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249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萬部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CD-ROM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作為遊戲載體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MIPS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R3000@33.8688Mhz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特製圖形處理器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RAM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2MB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VRAM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1MB</a:t>
            </a:r>
          </a:p>
        </p:txBody>
      </p:sp>
    </p:spTree>
    <p:extLst>
      <p:ext uri="{BB962C8B-B14F-4D97-AF65-F5344CB8AC3E}">
        <p14:creationId xmlns:p14="http://schemas.microsoft.com/office/powerpoint/2010/main" val="165508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348E9-28A5-DC5A-B3F7-FD154FB1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41697"/>
            <a:ext cx="9692640" cy="132556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自我介紹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AEFF6C-CC50-D362-343F-5890C66E1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主要為非常入門的遊戲機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歷史研究家兼收集家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死忠的索粉，但任天堂是世界主宰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斜槓，玩耳機和攝影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最近身兼</a:t>
            </a:r>
            <a:r>
              <a:rPr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Galgame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愛好，尤其是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</a:t>
            </a:r>
            <a:r>
              <a:rPr lang="zh-TW" altLang="en-US" sz="7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還有</a:t>
            </a:r>
            <a:r>
              <a:rPr lang="en-US" altLang="zh-TW" sz="7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Nekopara</a:t>
            </a:r>
            <a:r>
              <a:rPr lang="en-US" altLang="zh-TW" sz="7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背一些沒意義冷知識或規格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歡迎就以上主題找我聊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02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9F2B49B-8166-0666-C0F8-AEF163A1E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063" y="1253331"/>
            <a:ext cx="8594725" cy="4351338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TW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 GB =</a:t>
            </a:r>
            <a:r>
              <a:rPr lang="zh-TW" altLang="en-US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?</a:t>
            </a:r>
            <a:r>
              <a:rPr lang="zh-TW" altLang="en-US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</a:t>
            </a:r>
            <a:r>
              <a:rPr lang="en-US" altLang="zh-TW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MB</a:t>
            </a:r>
          </a:p>
          <a:p>
            <a:pPr algn="ctr"/>
            <a:r>
              <a:rPr lang="en-US" altLang="zh-TW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 GB = 1000 MB</a:t>
            </a:r>
          </a:p>
          <a:p>
            <a:pPr algn="ctr"/>
            <a:r>
              <a:rPr lang="en-US" altLang="zh-TW" sz="24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 GiB = 1024 MiB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85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1D7307D-FC72-069A-73DA-696F0A5A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C80B01-E861-B724-FE32-D967C4DD5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同場加映：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SoC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282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1CBE94-1713-056A-BA31-00154CA1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晶片組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F2B8AEE-F97D-5598-9547-2B8EED59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早期分為北橋與南橋晶片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北橋負責記憶體控制、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PCIe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控制等高速連接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南橋負責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I/O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控制，隸屬北橋以下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2011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年後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逐漸將北橋功能整合至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當中，</a:t>
            </a:r>
            <a:b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SoC(System on Chip)</a:t>
            </a:r>
          </a:p>
          <a:p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近期南橋整合更多功能，被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稱為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PCH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，也就是晶片組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368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1CBE94-1713-056A-BA31-00154CA1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主機板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晶片組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奇怪補充</a:t>
            </a:r>
          </a:p>
        </p:txBody>
      </p:sp>
      <p:pic>
        <p:nvPicPr>
          <p:cNvPr id="1026" name="Picture 2" descr="情報] 極客灣評測11代Core &amp; Xe顯卡筆電- PC_Shopping板- Disp BBS">
            <a:extLst>
              <a:ext uri="{FF2B5EF4-FFF2-40B4-BE49-F238E27FC236}">
                <a16:creationId xmlns:a16="http://schemas.microsoft.com/office/drawing/2014/main" id="{610E7F8A-D168-53DA-4AF4-B52F00D7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11" y="2041392"/>
            <a:ext cx="5378897" cy="427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napdragon 8 Gen 1 Performance Preview: Sizing Up Cortex-X2">
            <a:extLst>
              <a:ext uri="{FF2B5EF4-FFF2-40B4-BE49-F238E27FC236}">
                <a16:creationId xmlns:a16="http://schemas.microsoft.com/office/drawing/2014/main" id="{E7087B7F-B1C2-FC32-7386-AF71EE93E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43" y="2041392"/>
            <a:ext cx="8594725" cy="368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3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645AD-72DB-3AE9-1543-BF8E6C8E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7CE2B-E3FF-E19F-DCAB-37654276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抽獎法則再現?! AMD 部分Ryzen 5 5600X、Ryzen 7 5800X 或存在開核的機會- XFastest Hong Kong">
            <a:extLst>
              <a:ext uri="{FF2B5EF4-FFF2-40B4-BE49-F238E27FC236}">
                <a16:creationId xmlns:a16="http://schemas.microsoft.com/office/drawing/2014/main" id="{5D3D60CF-459A-A8FE-6693-FC3FC9D35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25" y="816254"/>
            <a:ext cx="6414534" cy="52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9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1DC5F-4853-9AA7-4692-2D605FC0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4E6A7-6AAA-4B12-1F2B-5C2134908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8" name="Picture 4" descr="AMD Ryzen 5000 Zen 3 Desktop CPU Gets First High-Res Infrared Die Shot,  Vermeer Fully Detailed">
            <a:extLst>
              <a:ext uri="{FF2B5EF4-FFF2-40B4-BE49-F238E27FC236}">
                <a16:creationId xmlns:a16="http://schemas.microsoft.com/office/drawing/2014/main" id="{8122DD1D-981F-B5A5-AF3B-690840C3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41" y="1152086"/>
            <a:ext cx="6906639" cy="455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D Zen 3 Tech Report : What's New, What's Unchanged? | Tech ARP">
            <a:extLst>
              <a:ext uri="{FF2B5EF4-FFF2-40B4-BE49-F238E27FC236}">
                <a16:creationId xmlns:a16="http://schemas.microsoft.com/office/drawing/2014/main" id="{BB8813AF-03CD-7F9A-F8ED-91CD60583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20" y="2438104"/>
            <a:ext cx="4756298" cy="198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99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uza on Twitter: &quot;Took me many hours more than I expected but here is my  die shot interpretation of Apple's M1, M1 Pro and M1 Max. It looks like  Apple is using">
            <a:extLst>
              <a:ext uri="{FF2B5EF4-FFF2-40B4-BE49-F238E27FC236}">
                <a16:creationId xmlns:a16="http://schemas.microsoft.com/office/drawing/2014/main" id="{1D317E05-FBF5-1212-F0DD-261E7DFFAD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54" y="606515"/>
            <a:ext cx="9729080" cy="58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27770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視圖</Template>
  <TotalTime>319</TotalTime>
  <Words>353</Words>
  <Application>Microsoft Office PowerPoint</Application>
  <PresentationFormat>寬螢幕</PresentationFormat>
  <Paragraphs>57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Microsoft JhengHei</vt:lpstr>
      <vt:lpstr>Arial</vt:lpstr>
      <vt:lpstr>Century Schoolbook</vt:lpstr>
      <vt:lpstr>Wingdings 2</vt:lpstr>
      <vt:lpstr>視圖</vt:lpstr>
      <vt:lpstr>11/11第九次社課</vt:lpstr>
      <vt:lpstr>自我介紹</vt:lpstr>
      <vt:lpstr>PowerPoint 簡報</vt:lpstr>
      <vt:lpstr>主機板?</vt:lpstr>
      <vt:lpstr>主機板-晶片組</vt:lpstr>
      <vt:lpstr>主機板-晶片組奇怪補充</vt:lpstr>
      <vt:lpstr>PowerPoint 簡報</vt:lpstr>
      <vt:lpstr>PowerPoint 簡報</vt:lpstr>
      <vt:lpstr>PowerPoint 簡報</vt:lpstr>
      <vt:lpstr>主機板-晶片組</vt:lpstr>
      <vt:lpstr>主機板-音效晶片</vt:lpstr>
      <vt:lpstr>主機板-音效晶片</vt:lpstr>
      <vt:lpstr>主機板-音效晶片奇怪補充</vt:lpstr>
      <vt:lpstr>主機板-音效晶片奇怪補充</vt:lpstr>
      <vt:lpstr>主機板-音效晶片奇怪補充</vt:lpstr>
      <vt:lpstr>周邊補充</vt:lpstr>
      <vt:lpstr>PowerPoint 簡報</vt:lpstr>
      <vt:lpstr>Extra：PlayStation的誕生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成淵資訊-硬體篇</dc:title>
  <dc:creator>Patrick Lu</dc:creator>
  <cp:lastModifiedBy>Patrick Lu</cp:lastModifiedBy>
  <cp:revision>2</cp:revision>
  <dcterms:created xsi:type="dcterms:W3CDTF">2022-09-27T10:12:26Z</dcterms:created>
  <dcterms:modified xsi:type="dcterms:W3CDTF">2022-11-10T12:37:25Z</dcterms:modified>
</cp:coreProperties>
</file>